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9205"/>
            <a:chOff x="0" y="0"/>
            <a:chExt cx="24384000" cy="84789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904" r="0" b="23904"/>
            <a:stretch>
              <a:fillRect/>
            </a:stretch>
          </p:blipFill>
          <p:spPr>
            <a:xfrm flipH="false" flipV="false">
              <a:off x="0" y="0"/>
              <a:ext cx="24384000" cy="84789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07796" y="868976"/>
            <a:ext cx="6144724" cy="5089115"/>
            <a:chOff x="0" y="0"/>
            <a:chExt cx="1618363" cy="1340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8363" cy="1340343"/>
            </a:xfrm>
            <a:custGeom>
              <a:avLst/>
              <a:gdLst/>
              <a:ahLst/>
              <a:cxnLst/>
              <a:rect r="r" b="b" t="t" l="l"/>
              <a:pathLst>
                <a:path h="1340343" w="1618363">
                  <a:moveTo>
                    <a:pt x="0" y="0"/>
                  </a:moveTo>
                  <a:lnTo>
                    <a:pt x="1618363" y="0"/>
                  </a:lnTo>
                  <a:lnTo>
                    <a:pt x="1618363" y="1340343"/>
                  </a:lnTo>
                  <a:lnTo>
                    <a:pt x="0" y="134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8363" cy="137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39343" y="5309440"/>
            <a:ext cx="4609313" cy="1028683"/>
            <a:chOff x="0" y="0"/>
            <a:chExt cx="1213975" cy="2709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3975" cy="270929"/>
            </a:xfrm>
            <a:custGeom>
              <a:avLst/>
              <a:gdLst/>
              <a:ahLst/>
              <a:cxnLst/>
              <a:rect r="r" b="b" t="t" l="l"/>
              <a:pathLst>
                <a:path h="270929" w="1213975">
                  <a:moveTo>
                    <a:pt x="0" y="0"/>
                  </a:moveTo>
                  <a:lnTo>
                    <a:pt x="1213975" y="0"/>
                  </a:lnTo>
                  <a:lnTo>
                    <a:pt x="1213975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13975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9435" y="868976"/>
            <a:ext cx="5600333" cy="4564272"/>
          </a:xfrm>
          <a:custGeom>
            <a:avLst/>
            <a:gdLst/>
            <a:ahLst/>
            <a:cxnLst/>
            <a:rect r="r" b="b" t="t" l="l"/>
            <a:pathLst>
              <a:path h="4564272" w="5600333">
                <a:moveTo>
                  <a:pt x="0" y="0"/>
                </a:moveTo>
                <a:lnTo>
                  <a:pt x="5600333" y="0"/>
                </a:lnTo>
                <a:lnTo>
                  <a:pt x="5600333" y="4564272"/>
                </a:lnTo>
                <a:lnTo>
                  <a:pt x="0" y="456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91551" y="734666"/>
            <a:ext cx="5396101" cy="5089115"/>
            <a:chOff x="0" y="0"/>
            <a:chExt cx="1421195" cy="13403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1195" cy="1340343"/>
            </a:xfrm>
            <a:custGeom>
              <a:avLst/>
              <a:gdLst/>
              <a:ahLst/>
              <a:cxnLst/>
              <a:rect r="r" b="b" t="t" l="l"/>
              <a:pathLst>
                <a:path h="1340343" w="1421195">
                  <a:moveTo>
                    <a:pt x="0" y="0"/>
                  </a:moveTo>
                  <a:lnTo>
                    <a:pt x="1421195" y="0"/>
                  </a:lnTo>
                  <a:lnTo>
                    <a:pt x="1421195" y="1340343"/>
                  </a:lnTo>
                  <a:lnTo>
                    <a:pt x="0" y="134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21195" cy="137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21300" y="500735"/>
            <a:ext cx="4018301" cy="5357734"/>
          </a:xfrm>
          <a:custGeom>
            <a:avLst/>
            <a:gdLst/>
            <a:ahLst/>
            <a:cxnLst/>
            <a:rect r="r" b="b" t="t" l="l"/>
            <a:pathLst>
              <a:path h="5357734" w="4018301">
                <a:moveTo>
                  <a:pt x="0" y="0"/>
                </a:moveTo>
                <a:lnTo>
                  <a:pt x="4018301" y="0"/>
                </a:lnTo>
                <a:lnTo>
                  <a:pt x="4018301" y="5357735"/>
                </a:lnTo>
                <a:lnTo>
                  <a:pt x="0" y="535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6568755"/>
            <a:ext cx="18288000" cy="341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3"/>
              </a:lnSpc>
            </a:pPr>
            <a:r>
              <a:rPr lang="en-US" sz="114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🌾ESTAÇÃO AGROCLIMÁTICA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74270" y="5481209"/>
            <a:ext cx="3939459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PORTÁTIL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1007" y="6350695"/>
            <a:ext cx="4991308" cy="3536633"/>
            <a:chOff x="0" y="0"/>
            <a:chExt cx="6655077" cy="47155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56" t="0" r="2956" b="0"/>
            <a:stretch>
              <a:fillRect/>
            </a:stretch>
          </p:blipFill>
          <p:spPr>
            <a:xfrm flipH="false" flipV="false">
              <a:off x="0" y="0"/>
              <a:ext cx="6655077" cy="47155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899409" y="5951022"/>
            <a:ext cx="8032004" cy="3936305"/>
            <a:chOff x="0" y="0"/>
            <a:chExt cx="10709338" cy="524840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7328" r="0" b="17328"/>
            <a:stretch>
              <a:fillRect/>
            </a:stretch>
          </p:blipFill>
          <p:spPr>
            <a:xfrm flipH="false" flipV="false">
              <a:off x="0" y="0"/>
              <a:ext cx="10709338" cy="524840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70775" y="1649831"/>
            <a:ext cx="8661935" cy="65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4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DESAFIOS E MELHORIAS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065" y="2788342"/>
            <a:ext cx="7087246" cy="35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4" indent="-259077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3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esafios: integração I2C/SPI, espaço físico, escrita no SD, conectar placa solar, enviar dados para o site ThinkSpeak.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 marL="518154" indent="-259077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Melhorias: PCB dedicada, gabinete melhor, Wi-Fi, otimização energia, mais sensores.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9632709" y="0"/>
            <a:ext cx="0" cy="42266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108636" y="2947535"/>
            <a:ext cx="7613550" cy="304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4" indent="-259077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Ben</a:t>
            </a:r>
            <a:r>
              <a:rPr lang="en-US" sz="23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efícios: decisões agrícolas mais inteligentes, portabilidade, autonomia energética, baixo custo.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 marL="518154" indent="-259077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Futuro: expansão IoT, mais sensores.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5626" y="1649831"/>
            <a:ext cx="8661935" cy="65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4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2250" y="4892989"/>
            <a:ext cx="12115750" cy="5394011"/>
            <a:chOff x="0" y="0"/>
            <a:chExt cx="16154334" cy="71920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588" r="0" b="16588"/>
            <a:stretch>
              <a:fillRect/>
            </a:stretch>
          </p:blipFill>
          <p:spPr>
            <a:xfrm flipH="false" flipV="false">
              <a:off x="0" y="0"/>
              <a:ext cx="16154334" cy="719201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9211" y="1828186"/>
            <a:ext cx="13759965" cy="230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55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4892989"/>
            <a:ext cx="496382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853375"/>
            <a:ext cx="14540720" cy="8433608"/>
            <a:chOff x="0" y="0"/>
            <a:chExt cx="19387627" cy="1124481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580" t="0" r="1580" b="0"/>
            <a:stretch>
              <a:fillRect/>
            </a:stretch>
          </p:blipFill>
          <p:spPr>
            <a:xfrm flipH="false" flipV="false">
              <a:off x="0" y="0"/>
              <a:ext cx="19387627" cy="1124481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453637" y="1038225"/>
            <a:ext cx="10805663" cy="5687627"/>
            <a:chOff x="0" y="0"/>
            <a:chExt cx="2845936" cy="1497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5936" cy="1497976"/>
            </a:xfrm>
            <a:custGeom>
              <a:avLst/>
              <a:gdLst/>
              <a:ahLst/>
              <a:cxnLst/>
              <a:rect r="r" b="b" t="t" l="l"/>
              <a:pathLst>
                <a:path h="1497976" w="2845936">
                  <a:moveTo>
                    <a:pt x="0" y="0"/>
                  </a:moveTo>
                  <a:lnTo>
                    <a:pt x="2845936" y="0"/>
                  </a:lnTo>
                  <a:lnTo>
                    <a:pt x="2845936" y="1497976"/>
                  </a:lnTo>
                  <a:lnTo>
                    <a:pt x="0" y="1497976"/>
                  </a:lnTo>
                  <a:close/>
                </a:path>
              </a:pathLst>
            </a:custGeom>
            <a:solidFill>
              <a:srgbClr val="32521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5936" cy="1536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3137" y="1826405"/>
            <a:ext cx="9134960" cy="6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AUTOR: RAFAEL FLORENTINO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8881" y="3136502"/>
            <a:ext cx="10002538" cy="123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CURSO: RESIDÊNCIA TECNOLÓGICA EM SISTEMAS EMBARCADOS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3137" y="5075249"/>
            <a:ext cx="9134960" cy="6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4"/>
              </a:lnSpc>
              <a:spcBef>
                <a:spcPct val="0"/>
              </a:spcBef>
            </a:pPr>
            <a:r>
              <a:rPr lang="en-US" sz="3546">
                <a:solidFill>
                  <a:srgbClr val="222C07"/>
                </a:solidFill>
                <a:latin typeface="Inter"/>
                <a:ea typeface="Inter"/>
                <a:cs typeface="Inter"/>
                <a:sym typeface="Inter"/>
              </a:rPr>
              <a:t>LOCAL: BRASÍLIA-DF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922617" y="0"/>
            <a:ext cx="5365383" cy="6427218"/>
            <a:chOff x="0" y="0"/>
            <a:chExt cx="7153844" cy="856962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8712" t="0" r="18712" b="0"/>
            <a:stretch>
              <a:fillRect/>
            </a:stretch>
          </p:blipFill>
          <p:spPr>
            <a:xfrm flipH="false" flipV="false">
              <a:off x="0" y="0"/>
              <a:ext cx="7153844" cy="856962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566758" y="2831082"/>
            <a:ext cx="5365383" cy="6427218"/>
            <a:chOff x="0" y="0"/>
            <a:chExt cx="7153844" cy="856962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18695" t="0" r="18695" b="0"/>
            <a:stretch>
              <a:fillRect/>
            </a:stretch>
          </p:blipFill>
          <p:spPr>
            <a:xfrm flipH="false" flipV="false">
              <a:off x="0" y="0"/>
              <a:ext cx="7153844" cy="856962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278358" y="2119015"/>
            <a:ext cx="7162560" cy="109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1"/>
              </a:lnSpc>
            </a:pPr>
            <a:r>
              <a:rPr lang="en-US" sz="7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001" y="3776789"/>
            <a:ext cx="5941978" cy="156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ificuldade dos pequenos produtores em obter dados climáticos locais.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001" y="7165467"/>
            <a:ext cx="5280966" cy="209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Impactos: co</a:t>
            </a:r>
            <a:r>
              <a:rPr lang="en-US" sz="24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mpromete o planejamento agrícola, principalmente em relação ao plantio, irrigação e colheita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001" y="5905245"/>
            <a:ext cx="5652322" cy="49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Atrapalha a tomada de decisões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802365"/>
            <a:ext cx="8001595" cy="3341135"/>
            <a:chOff x="0" y="0"/>
            <a:chExt cx="10668794" cy="44548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838" r="0" b="12838"/>
            <a:stretch>
              <a:fillRect/>
            </a:stretch>
          </p:blipFill>
          <p:spPr>
            <a:xfrm flipH="false" flipV="false">
              <a:off x="0" y="0"/>
              <a:ext cx="10668794" cy="44548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273700" y="0"/>
            <a:ext cx="4873076" cy="5143500"/>
            <a:chOff x="0" y="0"/>
            <a:chExt cx="6497435" cy="6858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8438" t="0" r="18438" b="0"/>
            <a:stretch>
              <a:fillRect/>
            </a:stretch>
          </p:blipFill>
          <p:spPr>
            <a:xfrm flipH="false" flipV="false">
              <a:off x="0" y="0"/>
              <a:ext cx="6497435" cy="68580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414924" y="0"/>
            <a:ext cx="4873076" cy="5143500"/>
            <a:chOff x="0" y="0"/>
            <a:chExt cx="6497435" cy="6858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28857" t="0" r="0" b="0"/>
            <a:stretch>
              <a:fillRect/>
            </a:stretch>
          </p:blipFill>
          <p:spPr>
            <a:xfrm flipH="false" flipV="false">
              <a:off x="0" y="0"/>
              <a:ext cx="6497435" cy="6858000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>
            <a:off x="9153525" y="6404048"/>
            <a:ext cx="0" cy="388295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674709" y="7878400"/>
            <a:ext cx="1200362" cy="874472"/>
          </a:xfrm>
          <a:custGeom>
            <a:avLst/>
            <a:gdLst/>
            <a:ahLst/>
            <a:cxnLst/>
            <a:rect r="r" b="b" t="t" l="l"/>
            <a:pathLst>
              <a:path h="874472" w="1200362">
                <a:moveTo>
                  <a:pt x="0" y="0"/>
                </a:moveTo>
                <a:lnTo>
                  <a:pt x="1200361" y="0"/>
                </a:lnTo>
                <a:lnTo>
                  <a:pt x="1200361" y="874471"/>
                </a:lnTo>
                <a:lnTo>
                  <a:pt x="0" y="87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97158" y="7878400"/>
            <a:ext cx="1324285" cy="1018495"/>
          </a:xfrm>
          <a:custGeom>
            <a:avLst/>
            <a:gdLst/>
            <a:ahLst/>
            <a:cxnLst/>
            <a:rect r="r" b="b" t="t" l="l"/>
            <a:pathLst>
              <a:path h="1018495" w="1324285">
                <a:moveTo>
                  <a:pt x="0" y="0"/>
                </a:moveTo>
                <a:lnTo>
                  <a:pt x="1324284" y="0"/>
                </a:lnTo>
                <a:lnTo>
                  <a:pt x="1324284" y="1018495"/>
                </a:lnTo>
                <a:lnTo>
                  <a:pt x="0" y="1018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3551" y="6299511"/>
            <a:ext cx="1502677" cy="980838"/>
          </a:xfrm>
          <a:custGeom>
            <a:avLst/>
            <a:gdLst/>
            <a:ahLst/>
            <a:cxnLst/>
            <a:rect r="r" b="b" t="t" l="l"/>
            <a:pathLst>
              <a:path h="980838" w="1502677">
                <a:moveTo>
                  <a:pt x="0" y="0"/>
                </a:moveTo>
                <a:lnTo>
                  <a:pt x="1502677" y="0"/>
                </a:lnTo>
                <a:lnTo>
                  <a:pt x="1502677" y="980839"/>
                </a:lnTo>
                <a:lnTo>
                  <a:pt x="0" y="98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91946" y="2497360"/>
            <a:ext cx="3246797" cy="2646140"/>
          </a:xfrm>
          <a:custGeom>
            <a:avLst/>
            <a:gdLst/>
            <a:ahLst/>
            <a:cxnLst/>
            <a:rect r="r" b="b" t="t" l="l"/>
            <a:pathLst>
              <a:path h="2646140" w="3246797">
                <a:moveTo>
                  <a:pt x="0" y="0"/>
                </a:moveTo>
                <a:lnTo>
                  <a:pt x="3246797" y="0"/>
                </a:lnTo>
                <a:lnTo>
                  <a:pt x="3246797" y="2646140"/>
                </a:lnTo>
                <a:lnTo>
                  <a:pt x="0" y="2646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139" y="6423098"/>
            <a:ext cx="7162560" cy="217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73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OBJETIVO DA SOLUÇÃO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0117" y="6289748"/>
            <a:ext cx="6038278" cy="99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Mini-</a:t>
            </a:r>
            <a:r>
              <a:rPr lang="en-US" sz="23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estação portátil, inteligente e de baixo custo.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0117" y="7754575"/>
            <a:ext cx="6038278" cy="103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4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onitorar clima em tempo real + armazenar + enviar para nuvem.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372294" y="2057400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063" y="519283"/>
            <a:ext cx="7039064" cy="4721274"/>
          </a:xfrm>
          <a:custGeom>
            <a:avLst/>
            <a:gdLst/>
            <a:ahLst/>
            <a:cxnLst/>
            <a:rect r="r" b="b" t="t" l="l"/>
            <a:pathLst>
              <a:path h="4721274" w="7039064">
                <a:moveTo>
                  <a:pt x="0" y="0"/>
                </a:moveTo>
                <a:lnTo>
                  <a:pt x="7039064" y="0"/>
                </a:lnTo>
                <a:lnTo>
                  <a:pt x="7039064" y="4721274"/>
                </a:lnTo>
                <a:lnTo>
                  <a:pt x="0" y="472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8" t="0" r="-9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063" y="5967639"/>
            <a:ext cx="7039064" cy="4029864"/>
          </a:xfrm>
          <a:custGeom>
            <a:avLst/>
            <a:gdLst/>
            <a:ahLst/>
            <a:cxnLst/>
            <a:rect r="r" b="b" t="t" l="l"/>
            <a:pathLst>
              <a:path h="4029864" w="7039064">
                <a:moveTo>
                  <a:pt x="0" y="0"/>
                </a:moveTo>
                <a:lnTo>
                  <a:pt x="7039064" y="0"/>
                </a:lnTo>
                <a:lnTo>
                  <a:pt x="7039064" y="4029864"/>
                </a:lnTo>
                <a:lnTo>
                  <a:pt x="0" y="402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660996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44062" y="1267572"/>
            <a:ext cx="5870299" cy="182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sz="61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ARQUITETURA DO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2517" y="5358035"/>
            <a:ext cx="4797026" cy="39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iagrama de blocos funcionais.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9108" y="-34756"/>
            <a:ext cx="4797026" cy="39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Fluxograma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62274" y="9600626"/>
            <a:ext cx="4797026" cy="39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Site ThingSpeak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66639" y="238296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6348" y="0"/>
            <a:ext cx="6691652" cy="10286983"/>
            <a:chOff x="0" y="0"/>
            <a:chExt cx="8922202" cy="137159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33" t="0" r="6633" b="0"/>
            <a:stretch>
              <a:fillRect/>
            </a:stretch>
          </p:blipFill>
          <p:spPr>
            <a:xfrm flipH="false" flipV="false">
              <a:off x="0" y="0"/>
              <a:ext cx="8922202" cy="1371597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065" y="1495327"/>
            <a:ext cx="11114283" cy="98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0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REQUISITOS FUNCIONAIS (RF)</a:t>
            </a:r>
          </a:p>
          <a:p>
            <a:pPr algn="l">
              <a:lnSpc>
                <a:spcPts val="190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97723" y="2425690"/>
            <a:ext cx="9082968" cy="734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RF01 - Coletar os Dados de Temperatura.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RF02 - Coletar os Dados de Pressão.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RF03 - Coletar os Dados de Umidade.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RF04 - Coletar os Dados de Luminosidade.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RF05 - Exibir dados dos sensores, e da rede Wi-Fi em uma tela OLED.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RF06 - Armazenar os dados coletados no Cartão SD em intervalos de tempo.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RF07 - Mostrar o status de armazenamento, se gravou ou não.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RF08 - Ao pressionar o botão A, a tela deve avançar para tela seguinte. Ao pressionar o botão B, a tela deve voltar sempre para a Tela 1 (status).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RF09 - Exibir mensagens de alerta na tela OLED quando condições críticas forem detectadas (ex.: risco de geada, fungos, calor excessivo, tendência de chuva).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RF10 - Enviar os dados por Wi-Fi para o site ThingSpeak.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RF11 - Recarregar a bateria com energia do painel solar através da BitDogLAb.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RF12 - Definir o intervalo de leitura dos sensores e o modo de gravação dos dados no cartão SD.</a:t>
            </a:r>
          </a:p>
          <a:p>
            <a:pPr algn="l" marL="0" indent="0" lvl="0">
              <a:lnSpc>
                <a:spcPts val="3229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1019175" y="2989569"/>
            <a:ext cx="0" cy="631444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6348" y="0"/>
            <a:ext cx="6691652" cy="10286983"/>
            <a:chOff x="0" y="0"/>
            <a:chExt cx="8922202" cy="137159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33" t="0" r="6633" b="0"/>
            <a:stretch>
              <a:fillRect/>
            </a:stretch>
          </p:blipFill>
          <p:spPr>
            <a:xfrm flipH="false" flipV="false">
              <a:off x="0" y="0"/>
              <a:ext cx="8922202" cy="1371597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065" y="1548578"/>
            <a:ext cx="11761983" cy="94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4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REQUISITOS NÃO FUNCIONAIS (RNF)</a:t>
            </a:r>
          </a:p>
          <a:p>
            <a:pPr algn="l">
              <a:lnSpc>
                <a:spcPts val="190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59623" y="2863839"/>
            <a:ext cx="9082968" cy="751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F01-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Interface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amigável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uário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OLED.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2 - Sensores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lta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ecisão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 tempo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resp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rápi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3 - Fixação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segu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dos co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ponentes.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4 - Baixo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umo de ene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5 - 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códig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m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RNF06 - O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tema deve 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inu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F0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7 - 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softwa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S,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ltit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refa.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08 - Cl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ez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alerta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ex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bidos.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09 - Sust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ntab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lidade e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ergét</a:t>
            </a: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6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1019175" y="2989569"/>
            <a:ext cx="0" cy="631444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596348" y="0"/>
            <a:ext cx="6691652" cy="10286983"/>
            <a:chOff x="0" y="0"/>
            <a:chExt cx="8922202" cy="1371597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28330" t="0" r="28330" b="0"/>
            <a:stretch>
              <a:fillRect/>
            </a:stretch>
          </p:blipFill>
          <p:spPr>
            <a:xfrm flipH="false" flipV="false">
              <a:off x="0" y="0"/>
              <a:ext cx="8922202" cy="13715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40072" y="563381"/>
            <a:ext cx="11761983" cy="94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4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MATERIAIS UTILIZADOS</a:t>
            </a:r>
          </a:p>
          <a:p>
            <a:pPr algn="l">
              <a:lnSpc>
                <a:spcPts val="190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7379" y="2001836"/>
            <a:ext cx="10923684" cy="6283327"/>
          </a:xfrm>
          <a:custGeom>
            <a:avLst/>
            <a:gdLst/>
            <a:ahLst/>
            <a:cxnLst/>
            <a:rect r="r" b="b" t="t" l="l"/>
            <a:pathLst>
              <a:path h="6283327" w="10923684">
                <a:moveTo>
                  <a:pt x="0" y="0"/>
                </a:moveTo>
                <a:lnTo>
                  <a:pt x="10923684" y="0"/>
                </a:lnTo>
                <a:lnTo>
                  <a:pt x="10923684" y="6283328"/>
                </a:lnTo>
                <a:lnTo>
                  <a:pt x="0" y="628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2" t="0" r="-1532" b="-37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21063" y="1887536"/>
            <a:ext cx="9082968" cy="789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Caixa de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plás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tico ou madeira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itDogL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 com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spbe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rry Pi Pico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W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 Pro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toboard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Temper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tura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P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essão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BMP280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Umidade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Temperatura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AHT10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Luminosidade BH1750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Placa pa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SD Card SPI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 custo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mizad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os XH I2C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j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umper macho/fême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(4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un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idad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es)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Cabos jump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mach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o/fêmea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(12 unidade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s)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teria de lítio 3,7V recarregável, P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ow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 B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ank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 P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6V - 320 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Regulador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tensão LM7805 (5V /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1A)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</a:t>
            </a: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tão A</a:t>
            </a:r>
          </a:p>
          <a:p>
            <a:pPr algn="l" marL="496564" indent="-248282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Botão B</a:t>
            </a:r>
          </a:p>
          <a:p>
            <a:pPr algn="l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55705" y="9236631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2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0720" y="9258300"/>
            <a:ext cx="3747280" cy="1028683"/>
            <a:chOff x="0" y="0"/>
            <a:chExt cx="986938" cy="270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938" cy="270929"/>
            </a:xfrm>
            <a:custGeom>
              <a:avLst/>
              <a:gdLst/>
              <a:ahLst/>
              <a:cxnLst/>
              <a:rect r="r" b="b" t="t" l="l"/>
              <a:pathLst>
                <a:path h="270929" w="986938">
                  <a:moveTo>
                    <a:pt x="0" y="0"/>
                  </a:moveTo>
                  <a:lnTo>
                    <a:pt x="986938" y="0"/>
                  </a:lnTo>
                  <a:lnTo>
                    <a:pt x="986938" y="270929"/>
                  </a:lnTo>
                  <a:lnTo>
                    <a:pt x="0" y="2709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86938" cy="30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9294" y="1654812"/>
            <a:ext cx="10117519" cy="8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3"/>
              </a:lnSpc>
            </a:pPr>
            <a:r>
              <a:rPr lang="en-US" sz="55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FLUXO DE FUNCIONAMENTO</a:t>
            </a:r>
          </a:p>
        </p:txBody>
      </p:sp>
      <p:sp>
        <p:nvSpPr>
          <p:cNvPr name="AutoShape 6" id="6"/>
          <p:cNvSpPr/>
          <p:nvPr/>
        </p:nvSpPr>
        <p:spPr>
          <a:xfrm>
            <a:off x="11328637" y="8356"/>
            <a:ext cx="0" cy="327386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2065" y="3163137"/>
            <a:ext cx="10033403" cy="6609504"/>
          </a:xfrm>
          <a:custGeom>
            <a:avLst/>
            <a:gdLst/>
            <a:ahLst/>
            <a:cxnLst/>
            <a:rect r="r" b="b" t="t" l="l"/>
            <a:pathLst>
              <a:path h="6609504" w="10033403">
                <a:moveTo>
                  <a:pt x="0" y="0"/>
                </a:moveTo>
                <a:lnTo>
                  <a:pt x="10033403" y="0"/>
                </a:lnTo>
                <a:lnTo>
                  <a:pt x="10033403" y="6609505"/>
                </a:lnTo>
                <a:lnTo>
                  <a:pt x="0" y="660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08184" y="9395381"/>
            <a:ext cx="3412353" cy="6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b="true" sz="2967">
                <a:solidFill>
                  <a:srgbClr val="32521F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28637" y="3504586"/>
            <a:ext cx="6530738" cy="561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4"/>
              </a:lnSpc>
              <a:spcBef>
                <a:spcPct val="0"/>
              </a:spcBef>
            </a:pPr>
            <a:r>
              <a:rPr lang="en-US" b="true" sz="38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</a:t>
            </a:r>
            <a:r>
              <a:rPr lang="en-US" b="true" sz="380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luxograma Simplificado</a:t>
            </a:r>
          </a:p>
          <a:p>
            <a:pPr algn="l" marL="0" indent="0" lvl="0">
              <a:lnSpc>
                <a:spcPts val="646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275"/>
              </a:lnSpc>
              <a:spcBef>
                <a:spcPct val="0"/>
              </a:spcBef>
            </a:pPr>
            <a:r>
              <a:rPr lang="en-US" sz="3102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inicializa → coleta sensores → exibe OLED → Navega entre as várias telas → Grava no cartão de memória (SD) → envia Wi-Fi → ThingSpeak→ Gera Gráficos → Usuário Analisa os Dados.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2065" y="539750"/>
            <a:ext cx="678829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🌾 ESTAÇÃO AGROCL</a:t>
            </a:r>
            <a:r>
              <a:rPr lang="en-US" b="true" sz="2499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IMÁTICA PORTÁTIL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DAGyZZfDB5U</dc:identifier>
  <dcterms:modified xsi:type="dcterms:W3CDTF">2011-08-01T06:04:30Z</dcterms:modified>
  <cp:revision>1</cp:revision>
  <dc:title>Estação Agroclimatica</dc:title>
</cp:coreProperties>
</file>